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7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6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7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6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0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5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8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FAF3-30C3-49BD-A9ED-29D6EB16D05B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B2D3F-61C9-4411-AE1D-6CD931B92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5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34886" y="365125"/>
            <a:ext cx="6757114" cy="6203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200" u="sng" dirty="0" smtClean="0">
                <a:solidFill>
                  <a:srgbClr val="00B0F0"/>
                </a:solidFill>
                <a:latin typeface="a song for jennifer" pitchFamily="2" charset="0"/>
              </a:rPr>
              <a:t>Class Expectations</a:t>
            </a:r>
            <a:endParaRPr lang="en-US" sz="5200" u="sng" dirty="0" smtClean="0">
              <a:solidFill>
                <a:srgbClr val="00B0F0"/>
              </a:solidFill>
              <a:latin typeface="a song for jennifer" pitchFamily="2" charset="0"/>
            </a:endParaRPr>
          </a:p>
          <a:p>
            <a:pPr marL="0" indent="0" algn="ctr">
              <a:buNone/>
            </a:pPr>
            <a:endParaRPr lang="en-US" sz="5200" u="sng" dirty="0" smtClean="0">
              <a:latin typeface="a song for jennifer" pitchFamily="2" charset="0"/>
            </a:endParaRPr>
          </a:p>
          <a:p>
            <a:pPr marL="0" indent="0" algn="ctr">
              <a:buNone/>
            </a:pPr>
            <a:endParaRPr lang="en-US" sz="5600" u="sng" dirty="0" smtClean="0">
              <a:latin typeface="a song for jennifer" pitchFamily="2" charset="0"/>
            </a:endParaRPr>
          </a:p>
          <a:p>
            <a:pPr marL="0" indent="0" algn="ctr">
              <a:buNone/>
            </a:pPr>
            <a:r>
              <a:rPr lang="en-US" sz="4700" dirty="0" smtClean="0">
                <a:latin typeface="a song for jennifer" pitchFamily="2" charset="0"/>
              </a:rPr>
              <a:t>Mrs. </a:t>
            </a:r>
            <a:r>
              <a:rPr lang="en-US" sz="4700" dirty="0" err="1" smtClean="0">
                <a:latin typeface="a song for jennifer" pitchFamily="2" charset="0"/>
              </a:rPr>
              <a:t>Sadek’s</a:t>
            </a:r>
            <a:r>
              <a:rPr lang="en-US" sz="4700" dirty="0" smtClean="0">
                <a:latin typeface="a song for jennifer" pitchFamily="2" charset="0"/>
              </a:rPr>
              <a:t> English Class</a:t>
            </a:r>
            <a:endParaRPr lang="en-US" sz="4700" dirty="0" smtClean="0">
              <a:latin typeface="a song for jennifer" pitchFamily="2" charset="0"/>
            </a:endParaRPr>
          </a:p>
          <a:p>
            <a:pPr marL="0" indent="0" algn="ctr">
              <a:buNone/>
            </a:pPr>
            <a:endParaRPr lang="en-US" sz="4700" dirty="0">
              <a:latin typeface="a song for jennifer" pitchFamily="2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8" name="Picture 4" descr="Brace yourselves - Class Rules are coming (Prepare Yourself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42" y="365125"/>
            <a:ext cx="5248544" cy="620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4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0" y="321582"/>
            <a:ext cx="1178922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u="sng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English Procedures</a:t>
            </a:r>
            <a:br>
              <a:rPr lang="en-US" sz="4900" u="sng" dirty="0" smtClean="0">
                <a:solidFill>
                  <a:schemeClr val="accent1"/>
                </a:solidFill>
                <a:latin typeface="Arial Black" panose="020B0A04020102020204" pitchFamily="34" charset="0"/>
              </a:rPr>
            </a:br>
            <a:r>
              <a:rPr lang="en-US" sz="4200" dirty="0" smtClean="0">
                <a:latin typeface="Arial Black" panose="020B0A04020102020204" pitchFamily="34" charset="0"/>
              </a:rPr>
              <a:t>1.Always w</a:t>
            </a:r>
            <a:r>
              <a:rPr lang="en-US" sz="4200" dirty="0" smtClean="0">
                <a:latin typeface="Arial Black" panose="020B0A04020102020204" pitchFamily="34" charset="0"/>
              </a:rPr>
              <a:t>rite </a:t>
            </a:r>
            <a:r>
              <a:rPr lang="en-US" sz="4200" dirty="0" smtClean="0">
                <a:latin typeface="Arial Black" panose="020B0A04020102020204" pitchFamily="34" charset="0"/>
              </a:rPr>
              <a:t>your name on </a:t>
            </a:r>
            <a:r>
              <a:rPr lang="en-US" sz="4200" dirty="0" smtClean="0">
                <a:latin typeface="Arial Black" panose="020B0A04020102020204" pitchFamily="34" charset="0"/>
              </a:rPr>
              <a:t>your paper. </a:t>
            </a:r>
            <a:endParaRPr lang="en-US" sz="4200" dirty="0">
              <a:latin typeface="Arial Black" panose="020B0A04020102020204" pitchFamily="34" charset="0"/>
            </a:endParaRPr>
          </a:p>
        </p:txBody>
      </p:sp>
      <p:pic>
        <p:nvPicPr>
          <p:cNvPr id="5122" name="Picture 2" descr="Squarehead Teachers: Using memes in the classroom. Such fun ideas!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9240" y="1756352"/>
            <a:ext cx="5791488" cy="486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3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365125"/>
            <a:ext cx="1090303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2. </a:t>
            </a:r>
            <a:r>
              <a:rPr lang="en-US" dirty="0" smtClean="0">
                <a:latin typeface="Arial Black" panose="020B0A04020102020204" pitchFamily="34" charset="0"/>
              </a:rPr>
              <a:t> Use </a:t>
            </a:r>
            <a:r>
              <a:rPr lang="en-US" dirty="0" smtClean="0">
                <a:latin typeface="Arial Black" panose="020B0A04020102020204" pitchFamily="34" charset="0"/>
              </a:rPr>
              <a:t>the first 5 minutes of class to get ready. </a:t>
            </a:r>
            <a:r>
              <a:rPr lang="en-US" sz="4000" dirty="0" smtClean="0">
                <a:latin typeface="Arial Black" panose="020B0A04020102020204" pitchFamily="34" charset="0"/>
              </a:rPr>
              <a:t>(Warm up completed, </a:t>
            </a:r>
            <a:r>
              <a:rPr lang="en-US" sz="4000" dirty="0" smtClean="0">
                <a:latin typeface="Arial Black" panose="020B0A04020102020204" pitchFamily="34" charset="0"/>
              </a:rPr>
              <a:t>get folder, sharpen pencil, etc.)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http://memecrunch.com/meme/Q3ZM/bellwork/ima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5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952514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3. Unless </a:t>
            </a:r>
            <a:r>
              <a:rPr lang="en-US" sz="3200" dirty="0" smtClean="0">
                <a:latin typeface="Arial Black" panose="020B0A04020102020204" pitchFamily="34" charset="0"/>
              </a:rPr>
              <a:t>you are told differently, </a:t>
            </a:r>
            <a:r>
              <a:rPr lang="en-US" sz="3200" dirty="0">
                <a:latin typeface="Arial Black" panose="020B0A04020102020204" pitchFamily="34" charset="0"/>
              </a:rPr>
              <a:t>a</a:t>
            </a:r>
            <a:r>
              <a:rPr lang="en-US" sz="3200" dirty="0" smtClean="0">
                <a:latin typeface="Arial Black" panose="020B0A04020102020204" pitchFamily="34" charset="0"/>
              </a:rPr>
              <a:t>lways write in complete sentences.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7170" name="Picture 2" descr="Make teacher mem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435" y="1681160"/>
            <a:ext cx="4892961" cy="471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1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4</a:t>
            </a:r>
            <a:r>
              <a:rPr lang="en-US" sz="4800" dirty="0" smtClean="0">
                <a:latin typeface="Arial Black" panose="020B0A04020102020204" pitchFamily="34" charset="0"/>
              </a:rPr>
              <a:t>.</a:t>
            </a:r>
            <a:r>
              <a:rPr lang="en-US" sz="4800" dirty="0" smtClean="0">
                <a:latin typeface="Arial Black" panose="020B0A04020102020204" pitchFamily="34" charset="0"/>
              </a:rPr>
              <a:t> Complete </a:t>
            </a:r>
            <a:r>
              <a:rPr lang="en-US" sz="4800" dirty="0" smtClean="0">
                <a:latin typeface="Arial Black" panose="020B0A04020102020204" pitchFamily="34" charset="0"/>
              </a:rPr>
              <a:t>assigned work on time. 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10242" name="Picture 2" descr="Teacher Mem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5394" y="1690688"/>
            <a:ext cx="4818279" cy="48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5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4" y="365125"/>
            <a:ext cx="1082576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5</a:t>
            </a:r>
            <a:r>
              <a:rPr lang="en-US" dirty="0" smtClean="0">
                <a:latin typeface="Arial Black" panose="020B0A04020102020204" pitchFamily="34" charset="0"/>
              </a:rPr>
              <a:t>. No plagiarism.</a:t>
            </a: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Copying </a:t>
            </a:r>
            <a:r>
              <a:rPr lang="en-US" dirty="0" smtClean="0">
                <a:latin typeface="Arial Black" panose="020B0A04020102020204" pitchFamily="34" charset="0"/>
              </a:rPr>
              <a:t>will result in a zero for all parties.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140" y="1828001"/>
            <a:ext cx="5615189" cy="4877599"/>
          </a:xfrm>
        </p:spPr>
      </p:pic>
    </p:spTree>
    <p:extLst>
      <p:ext uri="{BB962C8B-B14F-4D97-AF65-F5344CB8AC3E}">
        <p14:creationId xmlns:p14="http://schemas.microsoft.com/office/powerpoint/2010/main" val="20238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" y="775855"/>
            <a:ext cx="11397803" cy="13233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 song for jennifer" pitchFamily="2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6. Use </a:t>
            </a:r>
            <a:r>
              <a:rPr lang="en-US" dirty="0" smtClean="0">
                <a:latin typeface="Arial Black" panose="020B0A04020102020204" pitchFamily="34" charset="0"/>
              </a:rPr>
              <a:t>the bathroom when you absolutely have to go.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sz="3600" i="1" dirty="0" smtClean="0">
                <a:latin typeface="Arial Black" panose="020B0A04020102020204" pitchFamily="34" charset="0"/>
              </a:rPr>
              <a:t>If you’re not in the room you’re missing something important. </a:t>
            </a:r>
            <a:endParaRPr lang="en-US" i="1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411157" y="2532952"/>
            <a:ext cx="3631554" cy="4128920"/>
          </a:xfrm>
        </p:spPr>
      </p:pic>
    </p:spTree>
    <p:extLst>
      <p:ext uri="{BB962C8B-B14F-4D97-AF65-F5344CB8AC3E}">
        <p14:creationId xmlns:p14="http://schemas.microsoft.com/office/powerpoint/2010/main" val="2184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7. Appreciate privileges.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6146" name="Picture 2" descr="Teacher Memes/Cartoons- 9 | squareheadteache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479" y="1565996"/>
            <a:ext cx="5280561" cy="494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8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7348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dirty="0" smtClean="0">
                <a:latin typeface="a song for jennifer" pitchFamily="2" charset="0"/>
              </a:rPr>
              <a:t> </a:t>
            </a:r>
            <a:r>
              <a:rPr lang="en-US" sz="4200" dirty="0" smtClean="0">
                <a:latin typeface="Arial Black" panose="020B0A04020102020204" pitchFamily="34" charset="0"/>
              </a:rPr>
              <a:t>1. Be respectful.</a:t>
            </a:r>
            <a:br>
              <a:rPr lang="en-US" sz="4200" dirty="0" smtClean="0">
                <a:latin typeface="Arial Black" panose="020B0A04020102020204" pitchFamily="34" charset="0"/>
              </a:rPr>
            </a:br>
            <a:r>
              <a:rPr lang="en-US" sz="4200" dirty="0" smtClean="0">
                <a:latin typeface="Arial Black" panose="020B0A04020102020204" pitchFamily="34" charset="0"/>
              </a:rPr>
              <a:t>One person talks at a time. Don’t </a:t>
            </a:r>
            <a:r>
              <a:rPr lang="en-US" sz="4200" dirty="0" smtClean="0">
                <a:latin typeface="Arial Black" panose="020B0A04020102020204" pitchFamily="34" charset="0"/>
              </a:rPr>
              <a:t>talk over anyone. (Especially Mrs. </a:t>
            </a:r>
            <a:r>
              <a:rPr lang="en-US" sz="4200" dirty="0" err="1" smtClean="0">
                <a:latin typeface="Arial Black" panose="020B0A04020102020204" pitchFamily="34" charset="0"/>
              </a:rPr>
              <a:t>Sadek</a:t>
            </a:r>
            <a:r>
              <a:rPr lang="en-US" sz="4200" dirty="0" smtClean="0">
                <a:latin typeface="Arial Black" panose="020B0A04020102020204" pitchFamily="34" charset="0"/>
              </a:rPr>
              <a:t>)</a:t>
            </a:r>
            <a:endParaRPr lang="en-US" sz="4200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Order as mini-poster for classroom. $4.99 from http://spanishplans.org/store/posters-2/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28656" y="1798162"/>
            <a:ext cx="4350326" cy="487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59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2" y="321583"/>
            <a:ext cx="11821885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dirty="0" smtClean="0">
                <a:latin typeface="a song for jennifer" pitchFamily="2" charset="0"/>
              </a:rPr>
              <a:t> </a:t>
            </a:r>
            <a:r>
              <a:rPr lang="en-US" sz="4200" dirty="0" smtClean="0">
                <a:latin typeface="Arial Black" panose="020B0A04020102020204" pitchFamily="34" charset="0"/>
              </a:rPr>
              <a:t>1. Be respectful. </a:t>
            </a:r>
            <a:br>
              <a:rPr lang="en-US" sz="4200" dirty="0" smtClean="0">
                <a:latin typeface="Arial Black" panose="020B0A04020102020204" pitchFamily="34" charset="0"/>
              </a:rPr>
            </a:br>
            <a:r>
              <a:rPr lang="en-US" sz="4200" dirty="0" smtClean="0">
                <a:latin typeface="Arial Black" panose="020B0A04020102020204" pitchFamily="34" charset="0"/>
              </a:rPr>
              <a:t>Pay </a:t>
            </a:r>
            <a:r>
              <a:rPr lang="en-US" sz="4200" dirty="0" smtClean="0">
                <a:latin typeface="Arial Black" panose="020B0A04020102020204" pitchFamily="34" charset="0"/>
              </a:rPr>
              <a:t>Attention</a:t>
            </a:r>
            <a:endParaRPr lang="en-US" sz="4200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Education Teacher School Class Rules Me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129" y="1518496"/>
            <a:ext cx="8570885" cy="482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02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87" y="365125"/>
            <a:ext cx="118185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1. Be respectful.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Keep </a:t>
            </a:r>
            <a:r>
              <a:rPr lang="en-US" sz="4000" dirty="0" smtClean="0">
                <a:latin typeface="Arial Black" panose="020B0A04020102020204" pitchFamily="34" charset="0"/>
              </a:rPr>
              <a:t>any personal drama outside of the classroom</a:t>
            </a:r>
            <a:r>
              <a:rPr lang="en-US" sz="4000" dirty="0" smtClean="0">
                <a:latin typeface="a song for jennifer" pitchFamily="2" charset="0"/>
              </a:rPr>
              <a:t>.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382" y="1843088"/>
            <a:ext cx="5192722" cy="4714785"/>
          </a:xfrm>
        </p:spPr>
      </p:pic>
    </p:spTree>
    <p:extLst>
      <p:ext uri="{BB962C8B-B14F-4D97-AF65-F5344CB8AC3E}">
        <p14:creationId xmlns:p14="http://schemas.microsoft.com/office/powerpoint/2010/main" val="17613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1.Be respectful.</a:t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>Put cell phones AWAY during instruction.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https://s-media-cache-ak0.pinimg.com/736x/a0/8f/de/a08fdedc09df2cabd6cda002547603f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852" y="2023197"/>
            <a:ext cx="4668296" cy="46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1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43" y="2327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2. </a:t>
            </a:r>
            <a:r>
              <a:rPr lang="en-US" sz="4800" dirty="0" smtClean="0">
                <a:latin typeface="Arial Black" panose="020B0A04020102020204" pitchFamily="34" charset="0"/>
              </a:rPr>
              <a:t>Be in class on time. 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416" y="1558343"/>
            <a:ext cx="5872765" cy="5112275"/>
          </a:xfrm>
        </p:spPr>
      </p:pic>
    </p:spTree>
    <p:extLst>
      <p:ext uri="{BB962C8B-B14F-4D97-AF65-F5344CB8AC3E}">
        <p14:creationId xmlns:p14="http://schemas.microsoft.com/office/powerpoint/2010/main" val="17050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117" y="2132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3. Come </a:t>
            </a:r>
            <a:r>
              <a:rPr lang="en-US" sz="4800" dirty="0" smtClean="0">
                <a:latin typeface="Arial Black" panose="020B0A04020102020204" pitchFamily="34" charset="0"/>
              </a:rPr>
              <a:t>to class prepared.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3" t="15686" r="7794" b="9819"/>
          <a:stretch/>
        </p:blipFill>
        <p:spPr>
          <a:xfrm>
            <a:off x="3887570" y="1538823"/>
            <a:ext cx="3966693" cy="5121178"/>
          </a:xfrm>
        </p:spPr>
      </p:pic>
    </p:spTree>
    <p:extLst>
      <p:ext uri="{BB962C8B-B14F-4D97-AF65-F5344CB8AC3E}">
        <p14:creationId xmlns:p14="http://schemas.microsoft.com/office/powerpoint/2010/main" val="30175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4600" dirty="0">
                <a:latin typeface="Arial Black" panose="020B0A04020102020204" pitchFamily="34" charset="0"/>
              </a:rPr>
              <a:t>4</a:t>
            </a:r>
            <a:r>
              <a:rPr lang="en-US" sz="4600" dirty="0" smtClean="0">
                <a:latin typeface="Arial Black" panose="020B0A04020102020204" pitchFamily="34" charset="0"/>
              </a:rPr>
              <a:t>. No bullying.</a:t>
            </a:r>
            <a:br>
              <a:rPr lang="en-US" sz="4600" dirty="0" smtClean="0">
                <a:latin typeface="Arial Black" panose="020B0A04020102020204" pitchFamily="34" charset="0"/>
              </a:rPr>
            </a:br>
            <a:r>
              <a:rPr lang="en-US" sz="4600" dirty="0" smtClean="0">
                <a:latin typeface="Arial Black" panose="020B0A04020102020204" pitchFamily="34" charset="0"/>
              </a:rPr>
              <a:t>Be </a:t>
            </a:r>
            <a:r>
              <a:rPr lang="en-US" sz="4600" dirty="0" smtClean="0">
                <a:latin typeface="Arial Black" panose="020B0A04020102020204" pitchFamily="34" charset="0"/>
              </a:rPr>
              <a:t>the </a:t>
            </a:r>
            <a:r>
              <a:rPr lang="en-US" sz="4600" dirty="0" smtClean="0">
                <a:latin typeface="Arial Black" panose="020B0A04020102020204" pitchFamily="34" charset="0"/>
              </a:rPr>
              <a:t>best version of yourself</a:t>
            </a:r>
            <a:r>
              <a:rPr lang="en-US" sz="4800" dirty="0" smtClean="0">
                <a:latin typeface="Arial Black" panose="020B0A04020102020204" pitchFamily="34" charset="0"/>
              </a:rPr>
              <a:t>. 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9218" name="Picture 2" descr="I think I'll hang this up in my classroom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800" y="2024856"/>
            <a:ext cx="7010400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5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5" y="365125"/>
            <a:ext cx="1208896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5</a:t>
            </a:r>
            <a:r>
              <a:rPr lang="en-US" sz="4000" dirty="0" smtClean="0">
                <a:latin typeface="Arial Black" panose="020B0A04020102020204" pitchFamily="34" charset="0"/>
              </a:rPr>
              <a:t>. Do your best.</a:t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The </a:t>
            </a:r>
            <a:r>
              <a:rPr lang="en-US" sz="4000" dirty="0" smtClean="0">
                <a:latin typeface="Arial Black" panose="020B0A04020102020204" pitchFamily="34" charset="0"/>
              </a:rPr>
              <a:t>grade you receive is exactly the one you deserve.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07" y="1849549"/>
            <a:ext cx="8615966" cy="4589321"/>
          </a:xfrm>
        </p:spPr>
      </p:pic>
    </p:spTree>
    <p:extLst>
      <p:ext uri="{BB962C8B-B14F-4D97-AF65-F5344CB8AC3E}">
        <p14:creationId xmlns:p14="http://schemas.microsoft.com/office/powerpoint/2010/main" val="18493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126</Words>
  <Application>Microsoft Office PowerPoint</Application>
  <PresentationFormat>Widescreen</PresentationFormat>
  <Paragraphs>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 song for jennifer</vt:lpstr>
      <vt:lpstr>Arial</vt:lpstr>
      <vt:lpstr>Arial Black</vt:lpstr>
      <vt:lpstr>Calibri</vt:lpstr>
      <vt:lpstr>Calibri Light</vt:lpstr>
      <vt:lpstr>Office Theme</vt:lpstr>
      <vt:lpstr>PowerPoint Presentation</vt:lpstr>
      <vt:lpstr> 1. Be respectful. One person talks at a time. Don’t talk over anyone. (Especially Mrs. Sadek)</vt:lpstr>
      <vt:lpstr> 1. Be respectful.  Pay Attention</vt:lpstr>
      <vt:lpstr>1. Be respectful. Keep any personal drama outside of the classroom.</vt:lpstr>
      <vt:lpstr>1.Be respectful. Put cell phones AWAY during instruction.</vt:lpstr>
      <vt:lpstr>2. Be in class on time. </vt:lpstr>
      <vt:lpstr>3. Come to class prepared.</vt:lpstr>
      <vt:lpstr>4. No bullying. Be the best version of yourself. </vt:lpstr>
      <vt:lpstr>5. Do your best. The grade you receive is exactly the one you deserve. </vt:lpstr>
      <vt:lpstr>English Procedures 1.Always write your name on your paper. </vt:lpstr>
      <vt:lpstr>2.  Use the first 5 minutes of class to get ready. (Warm up completed, get folder, sharpen pencil, etc.)</vt:lpstr>
      <vt:lpstr>3. Unless you are told differently, always write in complete sentences. </vt:lpstr>
      <vt:lpstr>4. Complete assigned work on time. </vt:lpstr>
      <vt:lpstr>5. No plagiarism. Copying will result in a zero for all parties.</vt:lpstr>
      <vt:lpstr> 6. Use the bathroom when you absolutely have to go.  If you’re not in the room you’re missing something important. </vt:lpstr>
      <vt:lpstr>7. Appreciate privileges.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s</dc:creator>
  <cp:lastModifiedBy>l s</cp:lastModifiedBy>
  <cp:revision>10</cp:revision>
  <cp:lastPrinted>2016-08-26T17:54:27Z</cp:lastPrinted>
  <dcterms:created xsi:type="dcterms:W3CDTF">2016-08-26T17:40:54Z</dcterms:created>
  <dcterms:modified xsi:type="dcterms:W3CDTF">2016-08-26T18:01:05Z</dcterms:modified>
</cp:coreProperties>
</file>